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7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216F249-464C-D354-02FD-D48F354B2E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6194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Personalizado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SÚMATE AL</dc:title>
  <cp:lastModifiedBy>BRENDA RAQUEL RAFAEL VILLALOBOS</cp:lastModifiedBy>
  <cp:revision>2</cp:revision>
  <dcterms:created xsi:type="dcterms:W3CDTF">2006-08-16T00:00:00Z</dcterms:created>
  <dcterms:modified xsi:type="dcterms:W3CDTF">2026-07-31T23:49:42Z</dcterms:modified>
  <dc:identifier>DAHQu1N4e58</dc:identifier>
</cp:coreProperties>
</file>